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119813" cy="12599988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488" y="-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2062083"/>
            <a:ext cx="5201841" cy="4386662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6617911"/>
            <a:ext cx="4589860" cy="3042080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79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166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670833"/>
            <a:ext cx="1319585" cy="1067790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670833"/>
            <a:ext cx="3882256" cy="1067790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707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57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3141251"/>
            <a:ext cx="5278339" cy="5241244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8432079"/>
            <a:ext cx="5278339" cy="275624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27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3354163"/>
            <a:ext cx="2600921" cy="799457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3354163"/>
            <a:ext cx="2600921" cy="799457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633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670836"/>
            <a:ext cx="5278339" cy="243541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3088748"/>
            <a:ext cx="2588967" cy="151374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4602496"/>
            <a:ext cx="2588967" cy="67695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3088748"/>
            <a:ext cx="2601718" cy="1513748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4602496"/>
            <a:ext cx="2601718" cy="67695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31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480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212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839999"/>
            <a:ext cx="1973799" cy="293999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814168"/>
            <a:ext cx="3098155" cy="8954158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779996"/>
            <a:ext cx="1973799" cy="7002911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839999"/>
            <a:ext cx="1973799" cy="293999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814168"/>
            <a:ext cx="3098155" cy="8954158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3779996"/>
            <a:ext cx="1973799" cy="7002911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19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670836"/>
            <a:ext cx="5278339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3354163"/>
            <a:ext cx="5278339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11678325"/>
            <a:ext cx="13769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DC4C-7672-4951-B576-212C73C7816C}" type="datetimeFigureOut">
              <a:rPr lang="pt-PT" smtClean="0"/>
              <a:t>15-11-2016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11678325"/>
            <a:ext cx="206543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11678325"/>
            <a:ext cx="13769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55E4-F780-4E02-A29E-0C1C72DE2E6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72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8"/>
          <a:stretch/>
        </p:blipFill>
        <p:spPr>
          <a:xfrm>
            <a:off x="276726" y="360947"/>
            <a:ext cx="5486400" cy="69173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6726" y="1720517"/>
            <a:ext cx="2242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Designação do </a:t>
            </a:r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projecto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SAAC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9876" y="1975395"/>
            <a:ext cx="2119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Código do </a:t>
            </a:r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projecto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014561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91327" y="2236490"/>
            <a:ext cx="5413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Objectivo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principal</a:t>
            </a:r>
            <a:r>
              <a:rPr lang="pt-PT" sz="1200" dirty="0">
                <a:latin typeface="Segoe UI" panose="020B0502040204020203" pitchFamily="34" charset="0"/>
                <a:cs typeface="Segoe UI" panose="020B0502040204020203" pitchFamily="34" charset="0"/>
              </a:rPr>
              <a:t>: Reforçar SAAC Internacionalização a competitividade das </a:t>
            </a:r>
            <a:endParaRPr lang="pt-PT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Pequenas e </a:t>
            </a:r>
            <a:r>
              <a:rPr lang="pt-PT" sz="1200" dirty="0">
                <a:latin typeface="Segoe UI" panose="020B0502040204020203" pitchFamily="34" charset="0"/>
                <a:cs typeface="Segoe UI" panose="020B0502040204020203" pitchFamily="34" charset="0"/>
              </a:rPr>
              <a:t>médias empresas</a:t>
            </a:r>
          </a:p>
          <a:p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1327" y="2698752"/>
            <a:ext cx="18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Região de intervenção </a:t>
            </a:r>
            <a:r>
              <a:rPr lang="pt-PT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6726" y="3017272"/>
            <a:ext cx="1731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Entidade beneficiária </a:t>
            </a:r>
            <a:r>
              <a:rPr lang="pt-PT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6726" y="5527532"/>
            <a:ext cx="5746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 presentem projeto GAP – Ganhar a Aposta na Pedra Natural, visa reforçar</a:t>
            </a:r>
          </a:p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capacidades de Internacionalização das PME, aumentar a visibilidade internacional</a:t>
            </a:r>
          </a:p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 oferta nacional e promover maior valor acrescentado nas exportações.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3803" y="4291954"/>
            <a:ext cx="2340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Custo total elegível: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424 113,46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67364" y="3502313"/>
            <a:ext cx="2359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de aprovação: 02-02-2016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7364" y="3756969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de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início: 01/12/2015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7364" y="4052980"/>
            <a:ext cx="2204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conclusão: 30/11/2017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76726" y="4562292"/>
            <a:ext cx="343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Apoio financeiro da União </a:t>
            </a:r>
            <a:r>
              <a:rPr lang="pt-PT" sz="1200" dirty="0">
                <a:latin typeface="Segoe UI" panose="020B0502040204020203" pitchFamily="34" charset="0"/>
                <a:cs typeface="Segoe UI" panose="020B0502040204020203" pitchFamily="34" charset="0"/>
              </a:rPr>
              <a:t>Europeia: </a:t>
            </a:r>
            <a:r>
              <a:rPr lang="pt-PT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350 884,34 </a:t>
            </a:r>
            <a:endParaRPr lang="pt-PT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0" y="7417208"/>
            <a:ext cx="6119813" cy="1792705"/>
          </a:xfrm>
          <a:prstGeom prst="rect">
            <a:avLst/>
          </a:prstGeom>
          <a:pattFill prst="lt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tângulo 18"/>
          <p:cNvSpPr/>
          <p:nvPr/>
        </p:nvSpPr>
        <p:spPr>
          <a:xfrm>
            <a:off x="0" y="9432758"/>
            <a:ext cx="6119813" cy="240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25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93</Words>
  <Application>Microsoft Office PowerPoint</Application>
  <PresentationFormat>Personalizados</PresentationFormat>
  <Paragraphs>14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ANIET ANIET</dc:creator>
  <cp:lastModifiedBy>ANIET ANIET</cp:lastModifiedBy>
  <cp:revision>10</cp:revision>
  <dcterms:created xsi:type="dcterms:W3CDTF">2016-10-26T10:26:24Z</dcterms:created>
  <dcterms:modified xsi:type="dcterms:W3CDTF">2016-11-15T17:37:41Z</dcterms:modified>
</cp:coreProperties>
</file>